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1" r:id="rId9"/>
    <p:sldId id="266" r:id="rId10"/>
    <p:sldId id="269" r:id="rId11"/>
    <p:sldId id="267" r:id="rId12"/>
    <p:sldId id="270" r:id="rId13"/>
    <p:sldId id="268" r:id="rId14"/>
    <p:sldId id="271" r:id="rId15"/>
    <p:sldId id="272" r:id="rId16"/>
    <p:sldId id="274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>
        <p:scale>
          <a:sx n="92" d="100"/>
          <a:sy n="92" d="100"/>
        </p:scale>
        <p:origin x="37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2-05T14:37:14.750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85140.19531"/>
      <inkml:brushProperty name="anchorY" value="-95099.64844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9508.38281"/>
      <inkml:brushProperty name="anchorY" value="-109315.16406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8183.54688"/>
      <inkml:brushProperty name="anchorY" value="-108688.82031"/>
      <inkml:brushProperty name="scaleFactor" value="0.5"/>
    </inkml:brush>
    <inkml:brush xml:id="br3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88296.92969"/>
      <inkml:brushProperty name="anchorY" value="-98312.21875"/>
      <inkml:brushProperty name="scaleFactor" value="0.5"/>
    </inkml:brush>
    <inkml:brush xml:id="br4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4798.84375"/>
      <inkml:brushProperty name="anchorY" value="-105015.46094"/>
      <inkml:brushProperty name="scaleFactor" value="0.5"/>
    </inkml:brush>
    <inkml:brush xml:id="br5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3187.23438"/>
      <inkml:brushProperty name="anchorY" value="-104414.60156"/>
      <inkml:brushProperty name="scaleFactor" value="0.5"/>
    </inkml:brush>
    <inkml:brush xml:id="br6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4844.38281"/>
      <inkml:brushProperty name="anchorY" value="-105469.72656"/>
      <inkml:brushProperty name="scaleFactor" value="0.5"/>
    </inkml:brush>
    <inkml:brush xml:id="br7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6370.67969"/>
      <inkml:brushProperty name="anchorY" value="-107000.26563"/>
      <inkml:brushProperty name="scaleFactor" value="0.5"/>
    </inkml:brush>
    <inkml:brush xml:id="br8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8139.85156"/>
      <inkml:brushProperty name="anchorY" value="-108853.20313"/>
      <inkml:brushProperty name="scaleFactor" value="0.5"/>
    </inkml:brush>
    <inkml:brush xml:id="br9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86515.57031"/>
      <inkml:brushProperty name="anchorY" value="-96634.94531"/>
      <inkml:brushProperty name="scaleFactor" value="0.5"/>
    </inkml:brush>
    <inkml:brush xml:id="br1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9812.82813"/>
      <inkml:brushProperty name="anchorY" value="-109775.03125"/>
      <inkml:brushProperty name="scaleFactor" value="0.5"/>
    </inkml:brush>
    <inkml:brush xml:id="br11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01421.32031"/>
      <inkml:brushProperty name="anchorY" value="-111481.28906"/>
      <inkml:brushProperty name="scaleFactor" value="0.5"/>
    </inkml:brush>
    <inkml:brush xml:id="br12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03031.85156"/>
      <inkml:brushProperty name="anchorY" value="-113175.67969"/>
      <inkml:brushProperty name="scaleFactor" value="0.5"/>
    </inkml:brush>
    <inkml:brush xml:id="br13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05110.92188"/>
      <inkml:brushProperty name="anchorY" value="-113778.53906"/>
      <inkml:brushProperty name="scaleFactor" value="0.5"/>
    </inkml:brush>
    <inkml:brush xml:id="br14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06621.51563"/>
      <inkml:brushProperty name="anchorY" value="-115480.10938"/>
      <inkml:brushProperty name="scaleFactor" value="0.5"/>
    </inkml:brush>
    <inkml:brush xml:id="br15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08316.15625"/>
      <inkml:brushProperty name="anchorY" value="-117311.48438"/>
      <inkml:brushProperty name="scaleFactor" value="0.5"/>
    </inkml:brush>
    <inkml:brush xml:id="br16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09935.19531"/>
      <inkml:brushProperty name="anchorY" value="-119129.4375"/>
      <inkml:brushProperty name="scaleFactor" value="0.5"/>
    </inkml:brush>
    <inkml:brush xml:id="br17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11232.79688"/>
      <inkml:brushProperty name="anchorY" value="-120838.66406"/>
      <inkml:brushProperty name="scaleFactor" value="0.5"/>
    </inkml:brush>
    <inkml:brush xml:id="br18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12902.92969"/>
      <inkml:brushProperty name="anchorY" value="-122002.32031"/>
      <inkml:brushProperty name="scaleFactor" value="0.5"/>
    </inkml:brush>
  </inkml:definitions>
  <inkml:trace contextRef="#ctx0" brushRef="#br0">2464 362 4096,'0'0'0,"1"1"0,2 0 4405,-2 1-1258,-3 2-491,-2 1-1472,-3 1 351,-1-1-2793,1-1 725,0-1 1578,3-3-517,2-3-667,4-7 310,4-8-182,5-7 54,5-10-54,4-4 16,1-3-5,1 2 0,-3 2 0,-1 6 0,-3 6 0,-2 6 0,-3 6 0,-3 9 0,-3 11 0,-1 11 0,-3 11 1083,0 10-310,-3 7-1263,0 4 442,-2 1-288,0 1 26,-1 0 289,0-2-86,1-4-1300,-1-5 383,2-4 293,2-5-101,1-5-10021,2-6 9194</inkml:trace>
  <inkml:trace contextRef="#ctx0" brushRef="#br1" timeOffset="18872.247">2542 992 2176,'0'0'0,"2"0"0,3 2 2912,2 1-832,-2 0-779,-1 0 342,-3 1-97,-3 2-20,-3 1-1222,-3 3 352,-1 4-400,-1 3 64,0 3-331,2 0 86,0 2-81,3-1 12,1-2 1300,3-1-373,1-4-2314,3-2 715,3-4 2031,4-4-683,6-4-852,5-4 340,7-2-1439,3-2 363,2-1 1087,0 1-362,-2 1 181,-1 3 37,-4 2 1110,-3 2-316,-4 3-996,-3 2 368,-4 4-1259,-3 3 315,-1 5 1189,-1 3-384,-2 2 453,-1 3-75,-4 3-783,-2 2 235,-3 2-156,-4 2 12,-3 1 106,-4 0 5,-3-1 976,-2-2-272,-3-4-645,-3-4 262,-1-5-1169,0-3 305,0-4 783,0-4-266,1-4-1398,1-2 438,2-4-2534,3-3 662,1-3 42,6 1 193</inkml:trace>
  <inkml:trace contextRef="#ctx0" brushRef="#br2" timeOffset="19322.341">2563 993 7424,'0'0'0,"-1"2"0,-1 4 2240,2-2-640,5-3-1547,3-4 534,5-4 703,5-4-276,4-4-1393,5-2 475,2-1 144,3-2-64,4-1-1637,1 1 485,-1 1-1136,0 1 256,-1 3-3637,-7 2 3391</inkml:trace>
  <inkml:trace contextRef="#ctx0" brushRef="#br3" timeOffset="1965.876">621 278 6656,'0'0'0,"3"0"0,7 1 2912,0-1-832,-3-2-2347,-5-1 827,-4-2 864,-2-3-320,1-3-1285,4-6 421,5-5-208,4-3 37,4-2-85,5-1 64,3 0 1323,3 2-380,2 2-1225,0 4 442,1 4-1632,1 6 448,-2 4 1205,0 7-399,-2 7 1471,-4 8-363,-4 10-1124,-5 9 410,-9 8-384,-5 5 96,-8 1 112,-4 0-38,-3-4-799,-1-5 235,1-7 628,2-8-175,3-6 21,5-8 27,7-5-11,7-4 0,7-5 933,6-1-229,6-3-1968,4 1 603,2 2 933,1 2-352,0 3 138,-1 4 49,-2 5-54,-3 3 17,-4 4-6,-2 4 0,-5 1 0,-4 3 0,-3 3 1344,-5 3-347,-4 4-2133,-5 3 704,-5 2 331,-4 2-150,-4-1 1168,-4-2-266,-4-2-753,-2-3 262,-4-6-799,-2-5 191,-1-6-3008,-3-5 869,0-4-3898,7-3 3760</inkml:trace>
  <inkml:trace contextRef="#ctx0" brushRef="#br4" timeOffset="12671.5">342 1165 5376,'0'0'0,"0"1"0,1 3 1418,0 3-404,0 1-918,0 3 320,-1 2-459,-1 1 86,0 1 741,-1 0-224,1 0-822,0-1 305,1 0 528,1-4-150,2 0-661,3-4 256,4-4 107,4-4-22,4-5-874,3-4 298,5-3 571,1-2-160,1-1 949,-1 0-202,-1 3-1904,-4 2 581,-2 3 1877,-3 4-618,-2 5-625,-3 5 268,-2 6-284,-2 6 44,-4 8-22,-1 8 0,-4 6 149,-2 5-42,-2 2-129,-2 0 44,-4 0-60,-3-2 49,-4-3 208,-2-2-59,-3-1-192,-2-3 64,-4-2-816,-1-2 224,-1-3 1381,1-4-389,0-2-432,0-3 187,0-4-241,-1-3 81,-1-4-70,-1-4 17,1-3-44,3-3 12,1-1-716,3-2 204,2-3-65,3-1 27,1-1-1536,1-2 480,0-1-1424,5 3 1168</inkml:trace>
  <inkml:trace contextRef="#ctx0" brushRef="#br5" timeOffset="13196.268">317 1085 768,'0'0'0,"0"2"0,1 2 1867,2-1-534,2-2-554,2-2 234,2-4 555,4-3-192,3-3-1696,3-3 512,4-3 1312,3-1-448,2-1-1307,1 0 438,1 0-1302,1 2 310,-2 1 2570,-1 2-778,-4 1-1291,-3 3 480,-5 2-1958,-3 2 492,-5 2-1665,-3 1 406,-3 1 1552,-1 1-1322</inkml:trace>
  <inkml:trace contextRef="#ctx0" brushRef="#br6" timeOffset="14683.462">1616 1910 4992,'0'0'0,"1"-2"0,2-4 1269,1-1-362,1-1 1151,-1 2-276,-1 1-1953,-1 2 635,-1 1-309,0 1 42,-1 0 1035,0 2-293,0-1-1345,0 0 428,0 0-289,0 1 22,-1-1 1183,1 0-303,0 0-774,0 0 273,0 0-134,0 0 37,0-1 27,0 0 32,0-1 107,0 0 10,0 0-293,0 0 128,0-1 59,0 0 10,0 1 827,0 1-230,0-1-1972,0 0 597,0 0 2053,0-2-673,0 1-932,0-1 362,0 0-143,0 0-12,0 1-1113,0 0 319,0 1 1930,0-1-597,0 0-821,0 1 358,0-2 15,0 1-48,0 1-47,0 0 58,0 1-843,0 1 241,0-2 1375,-1 0-389,-1-2-507,1-1 208,-1-2-101,2-2 38,2-5-86,1-3 64,1-6-59,2-4 16,2-6-1162,1-4 331,0-5 2148,2-1-661,1 1-826,-1 0 330,1 4-165,-1 2 0,-1 3-1007,-2 4 287,0 3 2021,-2 4-619,-2 2-847,0 3 330,-2 2-1508,0 3 420,0 2 1328,-1 2-431,0 2 106,0 3 32,-1 1 693,2 4-165,-1 4-768,2 6 288,-1 6-171,2 7 54,1 9-54,0 8 54,1 8-54,1 7 16,0 6-5,0 1 38,0 2-422,-2 0 160,1-1 378,-2-3-122,0-5-794,-1-3 282,-1-3-1141,0-5 330,0-5 182,-1-6-91,1-6-1520,0-6 448,0-5-523,-1-7 534</inkml:trace>
  <inkml:trace contextRef="#ctx0" brushRef="#br7" timeOffset="15674.45">911 1603 1792,'0'0'0,"1"0"0,2 0 1792,2-5-512,2-8 330,3-9-20,3-8-1857,2-6 571,2-3 2112,2 0-640,1 1-1835,0 4 625,0 4 287,-1 6-133,-2 5-859,-2 4 310,-1 6-518,-1 6 113,-1 8 506,0 8-160,-2 11-70,-2 10 44,-3 11 1098,-2 9-320,-5 6-886,-3 5 337,-5 2-422,-4 2 80,-5 0-783,-3-2 213,-3-1 826,-2-4-266,0-4-17,1-6 81,1-6-144,2-7 74,2-7-1408,3-9 438,4-9 1136,4-10-379,4-12 42,4-11 44,4-6-1516,2-6 428,5-2 1503,2-1-490,1 2 1663,1 4-404,-1 5-2710,1 5 832,1 7 1749,1 6-618,2 6 10,1 8 86,3 7-902,0 6 283,1 6 240,0 4-64,-1 2 1349,0-1-367,0-3-1084,1-3 364,2-4-1228,2-6 300,1-7 783,1-7-266,0-6-3825,-1-8 1132,-1-6 2271,-6 1-2078</inkml:trace>
  <inkml:trace contextRef="#ctx0" brushRef="#br8" timeOffset="17779.581">2054 1224 4096,'0'0'0,"2"-1"0,2-2 1344,2-2-384,-1-1 1685,0-1-426,-2-2-2251,-1-4 704,0-4 1141,-2-7-426,-1-7-1691,-1-10 544,-2-10 736,-1-11-289,-1-9-788,-2-5 266,-1-4-170,0 0 48,-1 2-54,0 3 54,0 3-54,0 5 54,1 4 1141,1 7-288,1 6-1862,0 7 582,1 8 1094,0 7-358,0 7-448,1 5 186,0 5-90,1 3 38,-2 4 26,-2 3-6,-3 3 156,-2 5-44,-2 5-202,-2 6 64,-1 6-69,-1 5 10,-1 6 33,-2 4 26,1 4-43,-1 3 16,-1 0-5,1 0 0,1-1 0,2-3 0,2-4 0,2-3 0,1-2-1008,4-4 288,1-3 864,2-4-288,2-3 779,2-2-182,0-3-543,1-1 218,0-4-699,1-1 176,0-2 886,2-2-278,1-2-47,2-2 52,4-2-1034,5-4 288,4-3 752,5-3-218,2-1 714,3-3-166,2-2-660,1-1 250,1 0-1126,2-1 294,1 0 1798,0 1-556,0 0-1551,0 0 560,-3 1 1295,-3 1-442,-3 2-485,-4 2 202,-1 2-138,-4 2 48,-3 2-987,-2 2 320,-2 1 709,-2 2-202,-2 1-38,0 1 86,-1 0-3280,0 0 970,0 1-5626,-1-1 5285</inkml:trace>
  <inkml:trace contextRef="#ctx0" brushRef="#br9" timeOffset="870.823">3841 657 1664,'0'0'0,"0"-1"0,-1-1 3136,0 0-896,0 1-896,1-1 384,-1 1-1088,1 1 293,0-2 683,2-1-192,0-3-1685,4-3 517,2-2-219,4-2-10,3-2-33,2 1 12,2 2 1226,1 2-353,0 4-1055,0 3 352,0 7-176,-2 6 0,-2 7-298,-3 8 85,-3 9 367,-6 6-117,-5 6-15,-6 5 58,-7 2-1179,-5 0 337,-6-1 2260,-2-4-655,-2-3-1158,1-5 432,2-7-1407,3-6 341,5-5 1135,4-6-372,5-5 260,4-4-20,4-2-65,7-4 22,9-4 661,9-2-192,8-4-1062,8-2 369,4 0 197,4-1-64,0 1 5,0 0 17,-1 2-716,-3 0 204,-3 1-3686,-3 1 1024,-1-1 123,-9 2 117</inkml:trace>
  <inkml:trace contextRef="#ctx0" brushRef="#br10" timeOffset="20119.724">3347 1625 8576,'0'0'0,"1"0"0,3 1 1941,1-4-554,0-8 53,1-10 64,-2-11-1750,1-9 492,0-9 1023,1-6-363,1-5-1087,1-5 362,1-4-181,1-3 0,1-4 0,1 0 0,0 3 0,-1 5 0,0 8 0,-2 9 0,-2 9 0,0 9 0,-1 8 112,-1 7-32,1 8 16,2 10 38,2 11 474,1 14-134,1 11-1199,1 10 362,-1 10 1089,0 6-364,-2 6-1087,0 2 362,-1 3 379,0 2-122,0 4 703,-1 2-138,-1 0-1115,-1 0 384,-1-1 266,-2-2-84,-1-2-1478,0-5 480,-2-5 1301,2-5-431,-2-7-1425,1-8 470,0-8-1355,0-7 320,1-5-2437,0-8 2367</inkml:trace>
  <inkml:trace contextRef="#ctx0" brushRef="#br11" timeOffset="21830.725">4383 1601 896,'0'0'0,"2"0"0,6 2 2688,0-2-768,-1-1-214,-2-4 172,-3-2-833,-2-6 214,-1-5 42,3-6-42,1-5-1510,5-4 475,4-2-5,5-2-22,5 2 806,3 0-219,3 4-710,1 2 236,0 4-268,-1 5 43,-3 3-21,-4 5 0,-4 4-74,-2 5 58,-3 6 128,-3 7 0,-2 8-214,-3 10 70,-3 8-32,-3 7 0,-2 3 0,-2 1 0,-2-1 0,0-4 0,-1-5 0,1-7 0,1-6 0,1-6 0,3-6 0,2-5 0,5-6 0,4-5 0,5-4 0,4-6 0,4-3-37,4-3 10,1 1 33,1 0-12,0 4 6,-1 2 0,-2 6 0,-2 5 0,-1 6 0,-3 7 0,-4 8 0,-2 7 0,-3 4 0,-3 4 0,-3 4 0,-2 1 0,-2 0 0,-3 0 0,-1-2 0,-3-3 38,-2-2-49,-2-3 16,-4-2 1078,-1-3-310,-3-3-2682,0-4 848,-3-4 928,-1-3-379,-2-4-4736,-2-4 1408,-1-2 976,5-1-554</inkml:trace>
  <inkml:trace contextRef="#ctx0" brushRef="#br12" timeOffset="22970.293">3760 3185 1024,'0'0'0,"-1"1"0,-4 0 3136,0 0-896,1-1-1046,2-3 428,2-4-65,3-4-42,1-5-427,3-7 128,3-8-1296,2-9 352,2-9 1018,0-9-341,2-7-1135,1-7 372,1-5-186,-1 0 0,-1 0 0,-1 4 0,-2 6 0,-3 7 0,-4 8 0,-2 7 0,-3 7 0,-3 8 0,-1 6 0,-2 6 38,-1 6-49,-1 3 16,-2 6-5,0 5 0,-1 3 0,-1 4 0,-2 4 187,0 3-16,-2 3-246,-1 2 80,0 4-37,-2 1 38,-1 2-12,-1 2 6,-1 2 0,-3 2 38,-1 3-86,-3 3 26,-4 1 28,-1 2-12,-2 4-778,1 0 225,0 0 1007,2-1-321,5-3-958,2-3 319,5-4 736,3-5-219,2-5-69,4-4 96,3-3-75,2-5 54,2-3 208,3-2-22,1-2-426,3-3 170,2-2-74,5-2 5,6-4 970,5-4-277,7-4-1428,5-4 447,5-4 1344,5-3-449,2-2-596,2-3 272,3 0-950,1-1 241,3-1 1487,3 1-421,2 2-640,2 2 250,3 2-122,1 2 0,0 2 374,1 0-70,-4 1-443,-4 2 144,-5 0-31,-6 1-12,-7 1 6,-7 2 0,-6 2 0,-6 3 0,-7 2-4106,-4 2 1173,-5 1-3723,-3 1 3659</inkml:trace>
  <inkml:trace contextRef="#ctx0" brushRef="#br13" timeOffset="24385.744">4470 3237 3456,'0'0'0,"0"0"0,0 2 4608,1-3-4619,0-2 662,2-4 789,3-6-320,1-5-1259,3-6 406,3-4 1663,4-5-532,2-3-1676,1-1 556,3 0 1066,-1 2-385,0 3-1151,-3 4 384,-3 6-192,-2 3 0,-4 6 0,-2 5 0,-4 6 0,-1 7 0,-2 7 0,-1 8 0,0 6 0,0 6 0,-2 4 0,1 4 0,-1 3 0,0 3 0,1 3 0,2 3 0,1 4 0,1 2 0,1-1-1343,-1-1 383,-1-3-1312,-2-5 320,0-5 810,-2-6-276,0-5-4379,1-8 4053</inkml:trace>
  <inkml:trace contextRef="#ctx0" brushRef="#br14" timeOffset="25628.707">4980 4054 3200,'0'0'0,"0"-2"0,2-2 2314,-1-1-660,0-1 554,0-2-64,0 1-1163,0-1 342,2-2-1366,0-2 379,2-3-256,2-3 27,3-2 1445,1-2-379,1-2-1109,2 0 378,1 0-559,0 2 106,0 3-15,-2 4 26,0 2 816,-1 6-230,1 8-703,0 7 272,1 9-166,-2 9 54,-1 11-17,-3 9 6,-2 11-37,-4 5 10,-3 6-5,-5 2 38,-3 0-49,-7-1 16,-4-2-1050,-3-4 298,-3-4 897,-1-6-300,1-5-223,1-6 106,1-7-239,2-7 53,3-6-849,2-7 236,2-7 218,3-6-96,2-7 1317,3-4-362,2-3-155,3-4 96,2-1-571,4-2 187,3 0 1035,4 1-278,2 0 1270,2 3-315,3 1-1707,1 3 571,2 4-53,3 4-59,1 4-6,3 4 49,0 4 1514,2 2-432,-1 2-1386,0 0 458,-1 0-229,0 0 0,-2-2 0,-1-4 0,-3-4-2837,-2-5 811,-3-4-1676,-3-4 364,-1-3 1013,-4 1-490</inkml:trace>
  <inkml:trace contextRef="#ctx0" brushRef="#br15" timeOffset="26904.976">2383 2420 6528,'0'0'0,"4"0"0,7 0 2837,0 0-810,-5-2-2134,-6 0 726,-5-2 831,-4-1-340,-1-3-1286,1-3 416,3-4-171,4-5 27,4-3 1227,4-4-310,2-2-1216,2 0 400,1 1-197,2 0 0,1 2 0,2 1 0,1 2 0,1 4 0,2 4 0,1 7 0,1 7 0,0 9 0,0 9 1046,0 8-300,-3 7-1082,-3 3 390,-4 5-673,-5-1 144,-5 0 1313,-3-1-396,-5-3-511,-2-3 202,-3-4-213,0-4 70,-1-4 84,1-5-26,2-3-58,2-5 20,1-2-794,3-3 224,2-4 598,3-3-166,5-3 90,4-4 6,5-2 0,5-2 38,6 0-49,3 3 54,4 2-54,1 4 54,1 5-54,0 6 54,0 6-17,-2 5 6,-2 7 0,-5 4 0,-3 6-261,-5 3 112,-5 5 138,-5 3-10,-7 2 949,-4 1-224,-5-3-1371,-5-1 470,-4-4 261,-3-4-96,-3-5 693,-1-4-176,-2-6-581,0-4 192,0-5-880,0-4 224,2-4-933,1-4 235,3-3-2321,2-3 630,2-1-2070,4 1 2219</inkml:trace>
  <inkml:trace contextRef="#ctx0" brushRef="#br16" timeOffset="29201.876">3654 3561 4992,'0'0'0,"0"3"0,1 5 2538,0 2-724,-1 2-1878,0-1 640,0-2 426,-2 0-212,0-2-940,0 1 300,0 0-524,-1 0 108,2 2 767,0-1-197,0 1-1200,2-1 379,1-2 895,1 0-271,2-3-454,3-1 177,4-2 212,3-2-84,3-1 826,3-3-224,3-2-784,0-2 293,0-1-26,-1 1-27,-2 0 1546,-3 3-399,-3 3-1398,-2 2 502,-2 3-240,-1 4 42,-2 1 960,-1 5-271,1 3-684,-1 3 235,1 3-1012,0 2 255,1 2 1216,-1 1-385,1 1-441,-1 0 180,-3 1-90,-1-1 0,-2-2-37,-2-2 48,-2-4-54,-1-3 54,-3 0-54,-3-1 54,-4 1-54,-2 0 16,-1-1-5,-1 0 0,-2-3-1007,1-2 287,-2-2 901,1-4-261,-2-2 64,0-3 27,1-3-123,1-2 32,2-4-651,2-2 219,2-2-400,3 0 91,2 0-6,2 2 27,2 0-3739,0 1 1073,2 1 3722,0 2-3231</inkml:trace>
  <inkml:trace contextRef="#ctx0" brushRef="#br17" timeOffset="29863.779">3661 3452 4480,'0'0'0,"0"2"0,0 7 1941,0-1-554,2-3-470,1-3 214,1-5 117,1-2-64,2-2 32,0-1 0,3 1 0,2-1-1,2 1-1417,3 0 404,2 0-202,3 0 0,3-1-112,2 0 32,2 0 96,0 1-32,0 1 16,-1 0 0,-4 2 0,-2 0 0,-4 1 1120,-3 1-320,-4-1-3311,-2 1 991,-3 0 1856,-2 0-672,-2 1 298,-1 1 49,-1-1-4123,0 1 1216,-1 0-1792,1 0 1766</inkml:trace>
  <inkml:trace contextRef="#ctx0" brushRef="#br18" timeOffset="31980.309">4286 3941 2176,'0'0'0,"1"0"0,1 0 1195,1 0-342,0 0 1141,0 0-276,-1 0-609,0 0 214,-2 0-1078,0-1 315,-3-1 1344,1 1-384,-2-2-1813,0-1 581,1 0-288,-1-3 0,2-2 1493,2-2-427,1-3-1279,2-1 426,1-2-213,2-1 0,1 0-37,2 1 48,2 1 543,2 1-116,2 2-865,1 3 272,-1 3 166,0 2-86,-2 4 6,0 4 48,0 6-17,-1 6 6,-1 5 38,-3 5-12,-2 5-31,-3 2 48,-4 3-54,-2 1 54,-3 3-54,-3-1 54,-1-2-54,-1-2 54,-1-6-17,2-4 6,0-6-970,3-5 314,1-3 1381,2-4-394,4-4-1174,3-5 401,4-4 1482,3-6-443,2-5-741,1-4 282,2 0-1257,0 1 319,-2 3 2192,0 3-673,0 5-895,-1 6 352,2 4-176,1 8 0,1 7 0,2 7 0,0 6-37,0 5 10,-1 3 33,-2 2-12,-3 1-31,-4 0 48,-4-1-838,-4-2 241,-3-2 1226,-4-3-347,-4-3-341,-3-3 192,-2-3-123,-3-3 16,-2-4-42,0-4 48,-1-2-278,0-3 81,2-2-486,2-2 128,1-2-2678,1-2 748,2-1-4107,3 0 3903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A9FC1-62A8-416D-9EA5-F496C7BA4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9BD12A-CA06-46B1-A6BE-BDBE62F07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4DB12-0D98-49D0-AFDF-C14EDB39D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5ACE4-1B5F-4115-9B19-B87114581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45814-DF83-4769-A791-7A24B855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7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3B4AA-F45F-41FE-ABAE-CA36557E6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437B9-DA92-42D1-AEF0-5BE2A4F28B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30EEA-0311-47B0-8D8B-7E459647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C3FB7-64D3-42C2-9AEC-6CD21169A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C44D0-A126-4DF2-8328-93E6958D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73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73747D-C474-45F0-956D-72DA6C750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F3818B-B03A-4549-B4B5-5B87FAA9E8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FFDF-6BA2-4A1A-85D6-C08FB1DBB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E30AD-AC45-496A-892F-60AAB54EB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8F13D-006F-4B4D-8CAF-81A7FEF76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4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3E326-0B58-4EDD-93B0-5D324E794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EF6F6-541E-42AE-AC2B-675EC2199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D15CA-951B-40B5-B652-D2411B9B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5124B-6BDD-4C6E-865F-72F292429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14235-75F9-45AC-ABC2-C98E312F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0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9C45C-68C2-4A6C-963B-3985FF4B6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C64F6-101D-41D2-B35C-2511792EA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A0D12-C42D-4DBC-989B-EDEC9A261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8E2-8F6A-4DC0-B419-A6FA95566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730B4-6601-46BE-BDED-E40D547D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8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CB05D-B96D-49D3-AE15-27BAA8164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7AFDA-3530-4FFB-A0EE-5732DE497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A7FB7-D2C7-40D4-936C-8CBE10D3F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F9D400-2D14-4791-A462-8DA3E6D0C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4A914-E11F-41F8-9CA5-08229596F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712A5-2E69-4946-B70C-4E8B1A78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5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369E3-28DD-4179-8420-8D7153E0A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34E041-B4AC-41E8-8D7D-6951D84CF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C2FCC-C1CC-4A86-BB2A-4DCFB5BFEE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B5F78B-188C-44A4-950F-6D4EB15F2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DDE248-FA55-4C3D-BB5B-7FC1B4627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28E6DD-E121-4B8C-AD03-11105F5E2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9E42E4-4933-4A69-AA84-E7334DE6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677A1-A45B-4C4D-92A7-4DED98F84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4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35041-6246-45DF-9430-0E3273A9A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06252-1E3E-4F13-8419-62A252099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19193-4756-4008-B82A-AB0F53C48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1194A-A0A8-433E-BD73-4977869A7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6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3E084-ECA2-4F13-9DA7-432E88497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25BFDC-8108-40D8-A490-84CBA421B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572010-623B-44E4-8416-8A36B494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68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E644B-E94F-4295-B442-4DF8F8CEF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5DF4C-2B57-4569-B23C-F71109BE9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AB64B2-A50A-4DED-A072-F4F6E107D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3DDC10-35C0-4FFC-A1F4-0AE753F0D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69A09-79BF-44AD-83DC-341DB53B9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507CB-B2DB-4071-8F0D-7993D580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1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DFDE4-366C-4EC7-8FD0-AD205280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B6EE1E-A9C9-4FDF-A924-114F2E3A76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2FE36A-152F-4BD6-8107-4A7BB0DE8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E2D09-58D9-4F05-9CD1-2ADAD2A95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D30484-ECB5-44A3-B58A-E92518A5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010FF-7E59-4740-8B62-6DC18347C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4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FB8CD1-403D-4CB9-A585-05553F967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C9A0D-E7EE-41EC-B1E0-E55598403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F4CF7-0D01-4B26-98DC-188E2B8E65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F52A5-7EB0-45F1-8422-EBF7066B05BE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64CFE-0134-41B8-9D07-914C50322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9FD88-7DFE-43AD-BE49-5034B6411D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2B634-CDCC-49EA-9465-8BFA6E3B3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4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Box 383">
            <a:extLst>
              <a:ext uri="{FF2B5EF4-FFF2-40B4-BE49-F238E27FC236}">
                <a16:creationId xmlns:a16="http://schemas.microsoft.com/office/drawing/2014/main" id="{93F3D5CF-1DFD-4F9F-BE27-0A197BB09F13}"/>
              </a:ext>
            </a:extLst>
          </p:cNvPr>
          <p:cNvSpPr txBox="1"/>
          <p:nvPr/>
        </p:nvSpPr>
        <p:spPr>
          <a:xfrm>
            <a:off x="2129889" y="2924353"/>
            <a:ext cx="7776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9600" dirty="0">
                <a:solidFill>
                  <a:srgbClr val="0070C0"/>
                </a:solidFill>
              </a:rPr>
              <a:t>MATEMATIKA</a:t>
            </a:r>
            <a:endParaRPr lang="en-US" sz="9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550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3 ... 5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872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2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6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1 ... 4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061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1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863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1 ... 5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18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5 ... 1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0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5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314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">
            <p14:nvContentPartPr>
              <p14:cNvPr id="194" name="Ink 193">
                <a:extLst>
                  <a:ext uri="{FF2B5EF4-FFF2-40B4-BE49-F238E27FC236}">
                    <a16:creationId xmlns:a16="http://schemas.microsoft.com/office/drawing/2014/main" id="{52C14C7A-A1CF-46E9-BB09-5C958CF354A1}"/>
                  </a:ext>
                </a:extLst>
              </p14:cNvPr>
              <p14:cNvContentPartPr/>
              <p14:nvPr/>
            </p14:nvContentPartPr>
            <p14:xfrm>
              <a:off x="10190649" y="810965"/>
              <a:ext cx="1945800" cy="1707133"/>
            </p14:xfrm>
          </p:contentPart>
        </mc:Choice>
        <mc:Fallback>
          <p:pic>
            <p:nvPicPr>
              <p:cNvPr id="194" name="Ink 193">
                <a:extLst>
                  <a:ext uri="{FF2B5EF4-FFF2-40B4-BE49-F238E27FC236}">
                    <a16:creationId xmlns:a16="http://schemas.microsoft.com/office/drawing/2014/main" id="{52C14C7A-A1CF-46E9-BB09-5C958CF354A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172649" y="793325"/>
                <a:ext cx="1981440" cy="1742773"/>
              </a:xfrm>
              <a:prstGeom prst="rect">
                <a:avLst/>
              </a:prstGeom>
            </p:spPr>
          </p:pic>
        </mc:Fallback>
      </mc:AlternateContent>
      <p:sp>
        <p:nvSpPr>
          <p:cNvPr id="384" name="TextBox 383">
            <a:extLst>
              <a:ext uri="{FF2B5EF4-FFF2-40B4-BE49-F238E27FC236}">
                <a16:creationId xmlns:a16="http://schemas.microsoft.com/office/drawing/2014/main" id="{93F3D5CF-1DFD-4F9F-BE27-0A197BB09F13}"/>
              </a:ext>
            </a:extLst>
          </p:cNvPr>
          <p:cNvSpPr txBox="1"/>
          <p:nvPr/>
        </p:nvSpPr>
        <p:spPr>
          <a:xfrm>
            <a:off x="2129889" y="2924353"/>
            <a:ext cx="77763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9600" dirty="0">
                <a:solidFill>
                  <a:srgbClr val="0070C0"/>
                </a:solidFill>
              </a:rPr>
              <a:t>HVALA! </a:t>
            </a:r>
          </a:p>
          <a:p>
            <a:pPr algn="ctr"/>
            <a:r>
              <a:rPr lang="hr-HR" sz="9600" dirty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endParaRPr lang="en-US" sz="9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0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2 ... 5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77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5 ... 3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66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4 ... 1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22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3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6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5 ... 2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3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4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9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2 ... 4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235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BA1E-BF56-4CC7-A9E5-17E6CAF2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12D-637F-425F-A3E9-7BE36001F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3900" dirty="0">
                <a:solidFill>
                  <a:srgbClr val="0070C0"/>
                </a:solidFill>
              </a:rPr>
              <a:t>5</a:t>
            </a:r>
          </a:p>
          <a:p>
            <a:pPr marL="0" indent="0" algn="ctr">
              <a:buNone/>
            </a:pPr>
            <a:endParaRPr lang="en-US" sz="23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903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37</Words>
  <Application>Microsoft Office PowerPoint</Application>
  <PresentationFormat>Widescreen</PresentationFormat>
  <Paragraphs>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Zrinka Crnković</dc:creator>
  <cp:lastModifiedBy>Zrinka Crnković</cp:lastModifiedBy>
  <cp:revision>8</cp:revision>
  <dcterms:created xsi:type="dcterms:W3CDTF">2018-12-05T14:40:17Z</dcterms:created>
  <dcterms:modified xsi:type="dcterms:W3CDTF">2018-12-05T14:55:42Z</dcterms:modified>
</cp:coreProperties>
</file>